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7C80"/>
    <a:srgbClr val="FFFFFF"/>
    <a:srgbClr val="FFF2CC"/>
    <a:srgbClr val="CCECFF"/>
    <a:srgbClr val="6600FF"/>
    <a:srgbClr val="CCFF99"/>
    <a:srgbClr val="B9D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306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8B1C7-E621-42AA-A95A-BF02D666100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92CC4-B642-4D27-B5CF-3CA561D42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6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1pPr>
    <a:lvl2pPr marL="269382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2CC4-B642-4D27-B5CF-3CA561D424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36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28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68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5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3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5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4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8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4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31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4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sqhtjs0104.dothome.co.kr/catering_clone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DF1FF3-55B3-0661-4255-FCF2F710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42611" cy="991310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96F514-6AE4-2A08-CB04-1355BAD7C018}"/>
              </a:ext>
            </a:extLst>
          </p:cNvPr>
          <p:cNvSpPr txBox="1"/>
          <p:nvPr/>
        </p:nvSpPr>
        <p:spPr>
          <a:xfrm>
            <a:off x="4070987" y="354905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클론코딩 </a:t>
            </a:r>
            <a:r>
              <a:rPr lang="en-US" altLang="ko-KR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- 01</a:t>
            </a:r>
            <a:endParaRPr lang="ko-KR" altLang="en-US" sz="3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0BF37-2C87-66C0-0746-65EFD79FC2A4}"/>
              </a:ext>
            </a:extLst>
          </p:cNvPr>
          <p:cNvSpPr txBox="1"/>
          <p:nvPr/>
        </p:nvSpPr>
        <p:spPr>
          <a:xfrm>
            <a:off x="5988179" y="474184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서보선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4EBD1-1D9C-A6B3-191D-6CA5486FF38A}"/>
              </a:ext>
            </a:extLst>
          </p:cNvPr>
          <p:cNvSpPr txBox="1"/>
          <p:nvPr/>
        </p:nvSpPr>
        <p:spPr>
          <a:xfrm>
            <a:off x="4354077" y="4122368"/>
            <a:ext cx="24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Catering homepage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88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E915-5A17-118D-71BA-809CA8EB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243E77-917E-B23D-3F8E-9E0707FE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85483-6F58-F119-64BD-CB78AA45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094CF1-B137-CD62-C2F0-435A46E52EFA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4CA438-84FD-6343-0BB7-72EBD19C12DA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29EA721-7F4F-4654-5569-2A6D84181FA8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292DB2-EAD6-B195-4BF6-835D73351537}"/>
                </a:ext>
              </a:extLst>
            </p:cNvPr>
            <p:cNvSpPr txBox="1"/>
            <p:nvPr/>
          </p:nvSpPr>
          <p:spPr>
            <a:xfrm>
              <a:off x="192505" y="498060"/>
              <a:ext cx="3679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작업 소요 시간 및 소감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40715-BBF1-F090-9E18-0F7B104AD3DF}"/>
              </a:ext>
            </a:extLst>
          </p:cNvPr>
          <p:cNvCxnSpPr>
            <a:cxnSpLocks/>
          </p:cNvCxnSpPr>
          <p:nvPr/>
        </p:nvCxnSpPr>
        <p:spPr>
          <a:xfrm>
            <a:off x="344223" y="2524125"/>
            <a:ext cx="5770981" cy="0"/>
          </a:xfrm>
          <a:prstGeom prst="line">
            <a:avLst/>
          </a:prstGeom>
          <a:ln w="3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AC51D0-6324-89A0-0594-A03EF1F619DE}"/>
              </a:ext>
            </a:extLst>
          </p:cNvPr>
          <p:cNvSpPr txBox="1"/>
          <p:nvPr/>
        </p:nvSpPr>
        <p:spPr>
          <a:xfrm flipH="1">
            <a:off x="344222" y="2154793"/>
            <a:ext cx="270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작업 소요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C8C1D-7F79-8B7B-E0F9-29C199098D58}"/>
              </a:ext>
            </a:extLst>
          </p:cNvPr>
          <p:cNvSpPr txBox="1"/>
          <p:nvPr/>
        </p:nvSpPr>
        <p:spPr>
          <a:xfrm flipH="1">
            <a:off x="3491574" y="2154793"/>
            <a:ext cx="270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0ABF7-29BC-8891-709D-5728A2766714}"/>
              </a:ext>
            </a:extLst>
          </p:cNvPr>
          <p:cNvSpPr txBox="1"/>
          <p:nvPr/>
        </p:nvSpPr>
        <p:spPr>
          <a:xfrm>
            <a:off x="1654315" y="3214319"/>
            <a:ext cx="3549370" cy="3482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CSS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는 역시 꾸준한 실습이 중요함을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깨닫게 되는 도전이었습니다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첫 클론 코딩이나 마찬가지인데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어떠한 부분에서 원하는 결과가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나오지 않는지를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직접 실습하며 데이터를 쌓아보았습니다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자신이 작성하는 코드의 결과가 어떻게 실행될지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명확히 이해하고 예측하며 작업하는 것이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매우  중요함을 알아가는 작업이었습니다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35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543F51E-C83E-9257-394A-861C42A0A54D}"/>
              </a:ext>
            </a:extLst>
          </p:cNvPr>
          <p:cNvSpPr/>
          <p:nvPr/>
        </p:nvSpPr>
        <p:spPr>
          <a:xfrm>
            <a:off x="0" y="3036297"/>
            <a:ext cx="6858000" cy="36820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ko-KR" altLang="en-US" sz="48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감사합니다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3335873-9AE5-C3BF-28E3-92EF2042515A}"/>
              </a:ext>
            </a:extLst>
          </p:cNvPr>
          <p:cNvGrpSpPr/>
          <p:nvPr/>
        </p:nvGrpSpPr>
        <p:grpSpPr>
          <a:xfrm>
            <a:off x="2311178" y="6118871"/>
            <a:ext cx="4546822" cy="559704"/>
            <a:chOff x="2311178" y="6410971"/>
            <a:chExt cx="4546822" cy="5597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543BA6-4477-D086-A125-24B2762A40FA}"/>
                </a:ext>
              </a:extLst>
            </p:cNvPr>
            <p:cNvSpPr txBox="1"/>
            <p:nvPr/>
          </p:nvSpPr>
          <p:spPr>
            <a:xfrm>
              <a:off x="2311178" y="6662898"/>
              <a:ext cx="45468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b="1">
                  <a:latin typeface="메이플스토리" panose="02000300000000000000" pitchFamily="2" charset="-127"/>
                  <a:ea typeface="메이플스토리" panose="02000300000000000000" pitchFamily="2" charset="-127"/>
                  <a:hlinkClick r:id="rId2"/>
                </a:rPr>
                <a:t>http</a:t>
              </a: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  <a:hlinkClick r:id="rId2"/>
                </a:rPr>
                <a:t>://sqhtjs0104.dothome.co.kr/catering_clone/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33EC61-4AA4-39D5-528E-4CD020AE94DE}"/>
                </a:ext>
              </a:extLst>
            </p:cNvPr>
            <p:cNvSpPr txBox="1"/>
            <p:nvPr/>
          </p:nvSpPr>
          <p:spPr>
            <a:xfrm>
              <a:off x="5471082" y="6410971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↓ 결과물 웹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643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92319F-BA78-E16D-C211-7570D1AB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113EFD-C7C6-F716-F981-5C646F3C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4B4D2B-5D07-0504-A773-CCC1438C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544D46-24AC-5822-5310-7C41899E1F82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F63FBF-61CB-5BB7-EDE4-2775A644CBB1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E34FF2E-002D-55A7-8483-E93645E271D0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62B105-B15A-30FA-7083-B90537FC42E1}"/>
                </a:ext>
              </a:extLst>
            </p:cNvPr>
            <p:cNvSpPr txBox="1"/>
            <p:nvPr/>
          </p:nvSpPr>
          <p:spPr>
            <a:xfrm>
              <a:off x="192505" y="498060"/>
              <a:ext cx="2133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최종 결과물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F64E616-16E1-8B9A-8A5C-3C93A1EE7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50" y="1314943"/>
            <a:ext cx="3218099" cy="7891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8E2664-0AD3-59E0-3488-48CF95FF6B24}"/>
              </a:ext>
            </a:extLst>
          </p:cNvPr>
          <p:cNvSpPr txBox="1"/>
          <p:nvPr/>
        </p:nvSpPr>
        <p:spPr>
          <a:xfrm>
            <a:off x="5546558" y="3070743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9C7C5-5AEA-9061-3776-F181ACB8CFC7}"/>
              </a:ext>
            </a:extLst>
          </p:cNvPr>
          <p:cNvSpPr txBox="1"/>
          <p:nvPr/>
        </p:nvSpPr>
        <p:spPr>
          <a:xfrm>
            <a:off x="5746798" y="1292842"/>
            <a:ext cx="111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네비게이션 메뉴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9F3141-A107-4C23-D2BB-7C8D1FBDF99E}"/>
              </a:ext>
            </a:extLst>
          </p:cNvPr>
          <p:cNvSpPr txBox="1"/>
          <p:nvPr/>
        </p:nvSpPr>
        <p:spPr>
          <a:xfrm>
            <a:off x="6386511" y="1539063"/>
            <a:ext cx="47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55610-DB3F-82BA-7F41-0F0A306701E0}"/>
              </a:ext>
            </a:extLst>
          </p:cNvPr>
          <p:cNvSpPr txBox="1"/>
          <p:nvPr/>
        </p:nvSpPr>
        <p:spPr>
          <a:xfrm>
            <a:off x="5629278" y="7093401"/>
            <a:ext cx="122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Contact Form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62998-A66F-6569-53EE-DAB889F59464}"/>
              </a:ext>
            </a:extLst>
          </p:cNvPr>
          <p:cNvSpPr txBox="1"/>
          <p:nvPr/>
        </p:nvSpPr>
        <p:spPr>
          <a:xfrm>
            <a:off x="5972175" y="8960977"/>
            <a:ext cx="885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Footer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D8A7AD-405A-5728-5FBC-C173CF850F1D}"/>
              </a:ext>
            </a:extLst>
          </p:cNvPr>
          <p:cNvSpPr txBox="1"/>
          <p:nvPr/>
        </p:nvSpPr>
        <p:spPr>
          <a:xfrm>
            <a:off x="5546558" y="4934471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94DF702-6361-EF9C-F976-009C048389AA}"/>
              </a:ext>
            </a:extLst>
          </p:cNvPr>
          <p:cNvCxnSpPr>
            <a:cxnSpLocks/>
          </p:cNvCxnSpPr>
          <p:nvPr/>
        </p:nvCxnSpPr>
        <p:spPr>
          <a:xfrm>
            <a:off x="5438775" y="1292842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7A0C9D0-DC09-D51C-550B-86725AE862F5}"/>
              </a:ext>
            </a:extLst>
          </p:cNvPr>
          <p:cNvCxnSpPr>
            <a:cxnSpLocks/>
          </p:cNvCxnSpPr>
          <p:nvPr/>
        </p:nvCxnSpPr>
        <p:spPr>
          <a:xfrm>
            <a:off x="5438775" y="1539063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255F1A1-B20A-48DB-7ED3-36A9227CEE20}"/>
              </a:ext>
            </a:extLst>
          </p:cNvPr>
          <p:cNvCxnSpPr>
            <a:cxnSpLocks/>
          </p:cNvCxnSpPr>
          <p:nvPr/>
        </p:nvCxnSpPr>
        <p:spPr>
          <a:xfrm>
            <a:off x="5438774" y="3070743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558433E-05A9-F55D-A6EB-C6E54433D01E}"/>
              </a:ext>
            </a:extLst>
          </p:cNvPr>
          <p:cNvCxnSpPr>
            <a:cxnSpLocks/>
          </p:cNvCxnSpPr>
          <p:nvPr/>
        </p:nvCxnSpPr>
        <p:spPr>
          <a:xfrm>
            <a:off x="5438773" y="4933462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F4A05C8-0365-BEAB-427F-5A6601632842}"/>
              </a:ext>
            </a:extLst>
          </p:cNvPr>
          <p:cNvCxnSpPr>
            <a:cxnSpLocks/>
          </p:cNvCxnSpPr>
          <p:nvPr/>
        </p:nvCxnSpPr>
        <p:spPr>
          <a:xfrm>
            <a:off x="5438772" y="7098258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5BC62FD-19D4-3602-AFF1-4C71C7061BB5}"/>
              </a:ext>
            </a:extLst>
          </p:cNvPr>
          <p:cNvCxnSpPr>
            <a:cxnSpLocks/>
          </p:cNvCxnSpPr>
          <p:nvPr/>
        </p:nvCxnSpPr>
        <p:spPr>
          <a:xfrm>
            <a:off x="5438771" y="8970693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0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E1F151-992B-353C-DCBE-A4391557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" t="435" r="-1" b="494"/>
          <a:stretch/>
        </p:blipFill>
        <p:spPr>
          <a:xfrm>
            <a:off x="563055" y="4247212"/>
            <a:ext cx="1708658" cy="42229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B863D1-04E5-75A7-640A-817B5A6D4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" t="751" r="29373"/>
          <a:stretch/>
        </p:blipFill>
        <p:spPr>
          <a:xfrm>
            <a:off x="2574671" y="4247212"/>
            <a:ext cx="1708658" cy="404474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E9A9E5-A54B-66B6-C264-9A2EFFCD8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7" t="819" r="20457" b="963"/>
          <a:stretch/>
        </p:blipFill>
        <p:spPr>
          <a:xfrm>
            <a:off x="4586287" y="4247212"/>
            <a:ext cx="1708658" cy="475241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550993-9F1D-0C85-7E8A-9947F7C17A8B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A77447-9F27-EC0D-7227-641C7909B705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423D1E-AF51-E631-28F2-06696C057B89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4B012F-63CD-A7D6-A178-6C08FE54005F}"/>
                </a:ext>
              </a:extLst>
            </p:cNvPr>
            <p:cNvSpPr txBox="1"/>
            <p:nvPr/>
          </p:nvSpPr>
          <p:spPr>
            <a:xfrm>
              <a:off x="192505" y="498060"/>
              <a:ext cx="229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DOM Tree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8E505D68-C31C-BAA5-09FF-40C049347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694" y="1451368"/>
            <a:ext cx="2640341" cy="238010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45D2B07-57F0-4CC4-C379-24CCFB142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4" y="2500358"/>
            <a:ext cx="3028120" cy="13311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FF76023-59CE-38C1-F071-4579A4ABB91A}"/>
              </a:ext>
            </a:extLst>
          </p:cNvPr>
          <p:cNvSpPr txBox="1"/>
          <p:nvPr/>
        </p:nvSpPr>
        <p:spPr>
          <a:xfrm>
            <a:off x="747484" y="1475432"/>
            <a:ext cx="2593339" cy="897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HTML Console 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창에</a:t>
            </a:r>
            <a:endParaRPr lang="en-US" altLang="ko-KR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DOM  Tree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출력하기 위한 코드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188477D-AC97-604F-F27D-CE891A30BB3E}"/>
              </a:ext>
            </a:extLst>
          </p:cNvPr>
          <p:cNvCxnSpPr>
            <a:cxnSpLocks/>
          </p:cNvCxnSpPr>
          <p:nvPr/>
        </p:nvCxnSpPr>
        <p:spPr>
          <a:xfrm>
            <a:off x="563054" y="4029075"/>
            <a:ext cx="57709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DDCB68B-4D8C-E284-B73B-F90D1BFC6F08}"/>
              </a:ext>
            </a:extLst>
          </p:cNvPr>
          <p:cNvSpPr txBox="1"/>
          <p:nvPr/>
        </p:nvSpPr>
        <p:spPr>
          <a:xfrm>
            <a:off x="4669797" y="9073675"/>
            <a:ext cx="16642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</a:t>
            </a:r>
            <a:r>
              <a:rPr lang="ko-KR" altLang="en-US" sz="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길이 문제로 나누어 개제하였습니다</a:t>
            </a:r>
            <a:r>
              <a:rPr lang="en-US" altLang="ko-KR" sz="8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8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45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27B9D9-68CA-A78D-9FF7-8835452BF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1363972"/>
            <a:ext cx="3067050" cy="752088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1F083-6A22-F017-0AAB-CFCC07A4CADB}"/>
              </a:ext>
            </a:extLst>
          </p:cNvPr>
          <p:cNvSpPr/>
          <p:nvPr/>
        </p:nvSpPr>
        <p:spPr>
          <a:xfrm>
            <a:off x="390525" y="1252313"/>
            <a:ext cx="3248025" cy="1912132"/>
          </a:xfrm>
          <a:prstGeom prst="rect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5EFFCC-DE3E-3817-E04E-154208578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442" y="1336897"/>
            <a:ext cx="2122071" cy="758252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8F1A4A-A4A1-F555-1047-09FFFAFDDAB7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C98FE46-7692-8078-FFA9-D34446820BE4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BE706F9-AAA0-EC3C-AEB9-B2A48BA6678C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B41AE06-4EA7-B1E4-B966-D7D9F945917E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9DEC5E-924A-FF58-9D96-12CE1F745850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25DE5A-B24C-4BD6-8F8D-A0D578E673E4}"/>
                </a:ext>
              </a:extLst>
            </p:cNvPr>
            <p:cNvSpPr txBox="1"/>
            <p:nvPr/>
          </p:nvSpPr>
          <p:spPr>
            <a:xfrm>
              <a:off x="1484846" y="632056"/>
              <a:ext cx="1582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nav, header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47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E0EEF0-26FF-E405-E7A1-BFC622453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1363972"/>
            <a:ext cx="3067050" cy="752088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1F083-6A22-F017-0AAB-CFCC07A4CADB}"/>
              </a:ext>
            </a:extLst>
          </p:cNvPr>
          <p:cNvSpPr/>
          <p:nvPr/>
        </p:nvSpPr>
        <p:spPr>
          <a:xfrm>
            <a:off x="390525" y="2986589"/>
            <a:ext cx="3248025" cy="3989972"/>
          </a:xfrm>
          <a:prstGeom prst="rect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D04863-747B-F9AC-5F8E-11D7D166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690" y="1363971"/>
            <a:ext cx="1476910" cy="752088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6" y="632056"/>
              <a:ext cx="1848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article, section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74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09EAAF-6C2A-680A-D707-BAD4B759E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1363972"/>
            <a:ext cx="3067050" cy="752088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1F083-6A22-F017-0AAB-CFCC07A4CADB}"/>
              </a:ext>
            </a:extLst>
          </p:cNvPr>
          <p:cNvSpPr/>
          <p:nvPr/>
        </p:nvSpPr>
        <p:spPr>
          <a:xfrm>
            <a:off x="390525" y="6853617"/>
            <a:ext cx="3248025" cy="2097911"/>
          </a:xfrm>
          <a:prstGeom prst="rect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46ECCA-9B27-8E35-8B63-058B38AD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726" y="1397689"/>
            <a:ext cx="2281787" cy="758755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A1A3F6C-E847-4FE8-DA50-31FDA145C549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454987D-D352-0444-BCDB-FE3DC771C45F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0CBB24E-52A3-432F-BEDA-009100F20DF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A2E0765-C6C6-0128-8BCA-EB6CB5585DC0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F5261B-DBA3-3AF8-E7A2-99AA5D22CDFA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0A3B3-81D1-4FCC-AFB6-BA0AC54B2FB2}"/>
                </a:ext>
              </a:extLst>
            </p:cNvPr>
            <p:cNvSpPr txBox="1"/>
            <p:nvPr/>
          </p:nvSpPr>
          <p:spPr>
            <a:xfrm>
              <a:off x="1484845" y="632056"/>
              <a:ext cx="2277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section, footer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13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BE79A0-3E2E-2C9A-7ADF-2E55A7FD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FF258A-537D-B92A-DD3E-B4611BC0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4EE66-ACD3-2981-7B74-317D22A5A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2142D0-9C65-85E8-7C7F-9E5A620166E4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75E9CA9-3486-4375-977E-DC5100B5B154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E87731-6618-3880-75BE-CCCD995B2851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9493902-80BD-DD2D-0DBF-1DB47687E21E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02521-8A38-EA31-7829-FABCC375EBCA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9F6284-8C63-2CC5-C7DA-914E198AB383}"/>
                </a:ext>
              </a:extLst>
            </p:cNvPr>
            <p:cNvSpPr txBox="1"/>
            <p:nvPr/>
          </p:nvSpPr>
          <p:spPr>
            <a:xfrm>
              <a:off x="1484846" y="632056"/>
              <a:ext cx="1944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공통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Media Query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703C73B-F10E-2564-5757-F11A6C2B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34" y="5816395"/>
            <a:ext cx="3352330" cy="24151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91E309-1D83-E3F1-CE9B-F476AF1D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66" y="1768666"/>
            <a:ext cx="3355198" cy="374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3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EE61F6-0714-67EC-7CCA-5DC66745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0DDF63-4FE8-407A-9700-76186843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D914DA-3407-8E05-02FA-217DED11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6234E6-F80A-B591-F95D-73C8102CFCF9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D9153B-5CDB-0B39-483C-9B815C43EFAB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D55927-319E-4193-B271-918747F95331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4BA39-7400-0EB3-36DA-6074B8C052E8}"/>
                </a:ext>
              </a:extLst>
            </p:cNvPr>
            <p:cNvSpPr txBox="1"/>
            <p:nvPr/>
          </p:nvSpPr>
          <p:spPr>
            <a:xfrm>
              <a:off x="192505" y="498060"/>
              <a:ext cx="1016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4. JS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F43A067-F24F-1232-C06B-E6693237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4" y="1435559"/>
            <a:ext cx="4793301" cy="45117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B0493A-7162-1999-81DD-A2A6C0F8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73" y="6207476"/>
            <a:ext cx="3012127" cy="12048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6EEC89-C0A2-977A-E741-4C724C4E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74" y="7632475"/>
            <a:ext cx="5241820" cy="12669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CA09D7-70AE-6201-908A-00D19FE3756C}"/>
              </a:ext>
            </a:extLst>
          </p:cNvPr>
          <p:cNvSpPr txBox="1"/>
          <p:nvPr/>
        </p:nvSpPr>
        <p:spPr>
          <a:xfrm>
            <a:off x="3810000" y="6183742"/>
            <a:ext cx="18485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scrollIntoView</a:t>
            </a:r>
            <a:r>
              <a:rPr lang="en-US" altLang="ko-KR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메소드와</a:t>
            </a:r>
            <a:br>
              <a:rPr lang="en-US" altLang="ko-KR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dataset</a:t>
            </a:r>
            <a:r>
              <a:rPr lang="ko-KR" altLang="en-US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이용한 내부 링크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BC684-9871-2729-291D-E44A8BBCC2DF}"/>
              </a:ext>
            </a:extLst>
          </p:cNvPr>
          <p:cNvSpPr txBox="1"/>
          <p:nvPr/>
        </p:nvSpPr>
        <p:spPr>
          <a:xfrm>
            <a:off x="3990975" y="7304273"/>
            <a:ext cx="1999265" cy="322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Date </a:t>
            </a:r>
            <a:r>
              <a:rPr lang="ko-KR" altLang="en-US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객체를 이용한 시간 초기화</a:t>
            </a:r>
          </a:p>
        </p:txBody>
      </p:sp>
    </p:spTree>
    <p:extLst>
      <p:ext uri="{BB962C8B-B14F-4D97-AF65-F5344CB8AC3E}">
        <p14:creationId xmlns:p14="http://schemas.microsoft.com/office/powerpoint/2010/main" val="78034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18CC3F-E43A-7F29-C89F-67CB630F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FCA218-9ABD-6898-76AB-1977FE97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0889C0-EEBC-9AC2-7C6B-3F776379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86CCE5-6EBE-CAFA-6CB0-D820823A438F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F1DA2F-22AC-26B3-D805-0EF15D3D3FD9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0CA88A-BA35-63C6-9942-0F1005C69231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A5CA3-41F5-7CF8-7981-B3020872DAEE}"/>
                </a:ext>
              </a:extLst>
            </p:cNvPr>
            <p:cNvSpPr txBox="1"/>
            <p:nvPr/>
          </p:nvSpPr>
          <p:spPr>
            <a:xfrm>
              <a:off x="192505" y="498060"/>
              <a:ext cx="3063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작업 중 에러 처리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994505B-6235-0C01-7A97-B221DE13C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" r="1009"/>
          <a:stretch/>
        </p:blipFill>
        <p:spPr>
          <a:xfrm>
            <a:off x="4162425" y="1481921"/>
            <a:ext cx="2021033" cy="34290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EF7178-2746-D56D-ED97-73F18A3C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5449564"/>
            <a:ext cx="2021033" cy="355680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D92E645-3D10-5B4E-FD9D-2ADBE5789BEE}"/>
              </a:ext>
            </a:extLst>
          </p:cNvPr>
          <p:cNvCxnSpPr>
            <a:cxnSpLocks/>
          </p:cNvCxnSpPr>
          <p:nvPr/>
        </p:nvCxnSpPr>
        <p:spPr>
          <a:xfrm>
            <a:off x="514934" y="5172075"/>
            <a:ext cx="57709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A660AF-F6C2-1AF7-0619-5A656B68D978}"/>
              </a:ext>
            </a:extLst>
          </p:cNvPr>
          <p:cNvSpPr txBox="1"/>
          <p:nvPr/>
        </p:nvSpPr>
        <p:spPr>
          <a:xfrm>
            <a:off x="790574" y="1482129"/>
            <a:ext cx="3238501" cy="167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브라우저 사이즈에서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네비게이션 링크의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overflow,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배너의 잘림 현상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Media Query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max-width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속성 활용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7E401-B468-7A0C-6F53-283D0AA0857B}"/>
              </a:ext>
            </a:extLst>
          </p:cNvPr>
          <p:cNvSpPr txBox="1"/>
          <p:nvPr/>
        </p:nvSpPr>
        <p:spPr>
          <a:xfrm>
            <a:off x="790574" y="3321502"/>
            <a:ext cx="3238501" cy="134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본문의 내용이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브라우저 사이즈와 무관하게 항상 유지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float, media query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창 크기 별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width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변경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4510A6-746E-6B44-1416-0DB0BDCB01C3}"/>
              </a:ext>
            </a:extLst>
          </p:cNvPr>
          <p:cNvSpPr txBox="1"/>
          <p:nvPr/>
        </p:nvSpPr>
        <p:spPr>
          <a:xfrm>
            <a:off x="790574" y="5498634"/>
            <a:ext cx="3238501" cy="167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배너의 크기로 인해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화면에서 브라우저 밖으로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배너가 흘러 넘쳐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 쏠림 현상 발생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min-width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속성 삭제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4AA0A1-3179-08E3-0711-4DD447D0A76F}"/>
              </a:ext>
            </a:extLst>
          </p:cNvPr>
          <p:cNvSpPr txBox="1"/>
          <p:nvPr/>
        </p:nvSpPr>
        <p:spPr>
          <a:xfrm>
            <a:off x="790574" y="7457335"/>
            <a:ext cx="3238501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값 검사와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최초 시간 초기화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수업 예제 활용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js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처리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876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</TotalTime>
  <Words>286</Words>
  <Application>Microsoft Office PowerPoint</Application>
  <PresentationFormat>A4 용지(210x297mm)</PresentationFormat>
  <Paragraphs>85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메이플스토리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BOSEON</dc:creator>
  <cp:lastModifiedBy>SEO BOSEON</cp:lastModifiedBy>
  <cp:revision>139</cp:revision>
  <dcterms:created xsi:type="dcterms:W3CDTF">2022-09-20T12:22:27Z</dcterms:created>
  <dcterms:modified xsi:type="dcterms:W3CDTF">2022-09-22T09:23:23Z</dcterms:modified>
</cp:coreProperties>
</file>